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</p:sldIdLst>
  <p:sldSz cx="12192000" cy="21674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83"/>
  </p:normalViewPr>
  <p:slideViewPr>
    <p:cSldViewPr snapToGrid="0">
      <p:cViewPr>
        <p:scale>
          <a:sx n="90" d="100"/>
          <a:sy n="90" d="100"/>
        </p:scale>
        <p:origin x="1976" y="-2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547135"/>
            <a:ext cx="10363200" cy="7545811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1383941"/>
            <a:ext cx="9144000" cy="5232898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20132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3491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1153947"/>
            <a:ext cx="2628900" cy="183678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1153947"/>
            <a:ext cx="7734300" cy="183678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25173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55759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5403489"/>
            <a:ext cx="10515600" cy="9015838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4504620"/>
            <a:ext cx="10515600" cy="4741216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82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5054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5769736"/>
            <a:ext cx="5181600" cy="137520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5769736"/>
            <a:ext cx="5181600" cy="137520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89187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153952"/>
            <a:ext cx="10515600" cy="41893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5313176"/>
            <a:ext cx="5157787" cy="2603905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7917081"/>
            <a:ext cx="5157787" cy="116448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5313176"/>
            <a:ext cx="5183188" cy="2603905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7917081"/>
            <a:ext cx="5183188" cy="116448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53080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60629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39652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444942"/>
            <a:ext cx="3932237" cy="505729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3120679"/>
            <a:ext cx="6172200" cy="1540268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6502241"/>
            <a:ext cx="3932237" cy="1204620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99100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444942"/>
            <a:ext cx="3932237" cy="505729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3120679"/>
            <a:ext cx="6172200" cy="1540268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6502241"/>
            <a:ext cx="3932237" cy="1204620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22869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153952"/>
            <a:ext cx="10515600" cy="4189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5769736"/>
            <a:ext cx="10515600" cy="13752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0088720"/>
            <a:ext cx="2743200" cy="11539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AB95EA-713D-EB4D-8AD2-04FA64348BB5}" type="datetimeFigureOut">
              <a:rPr lang="en-CN" smtClean="0"/>
              <a:t>2026/1/6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0088720"/>
            <a:ext cx="4114800" cy="11539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0088720"/>
            <a:ext cx="2743200" cy="11539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7B8608-74BA-2B44-90A1-C6BDE269A357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29247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graph&#10;&#10;AI-generated content may be incorrect.">
            <a:extLst>
              <a:ext uri="{FF2B5EF4-FFF2-40B4-BE49-F238E27FC236}">
                <a16:creationId xmlns:a16="http://schemas.microsoft.com/office/drawing/2014/main" id="{2BAE0C55-39E6-5F0B-7A1B-89B26FB28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88" y="3861504"/>
            <a:ext cx="9644063" cy="5203918"/>
          </a:xfrm>
          <a:prstGeom prst="rect">
            <a:avLst/>
          </a:prstGeom>
        </p:spPr>
      </p:pic>
      <p:pic>
        <p:nvPicPr>
          <p:cNvPr id="12" name="Picture 11" descr="A person standing in front of a screen&#10;&#10;AI-generated content may be incorrect.">
            <a:extLst>
              <a:ext uri="{FF2B5EF4-FFF2-40B4-BE49-F238E27FC236}">
                <a16:creationId xmlns:a16="http://schemas.microsoft.com/office/drawing/2014/main" id="{291920B9-34A4-0D03-8D26-CF3B2A5F88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286" t="16015" r="654" b="5893"/>
          <a:stretch>
            <a:fillRect/>
          </a:stretch>
        </p:blipFill>
        <p:spPr>
          <a:xfrm>
            <a:off x="1071564" y="9407828"/>
            <a:ext cx="8972550" cy="526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637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1FB3E4-F206-94EC-48AC-2075E95B0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ertificate&#10;&#10;AI-generated content may be incorrect.">
            <a:extLst>
              <a:ext uri="{FF2B5EF4-FFF2-40B4-BE49-F238E27FC236}">
                <a16:creationId xmlns:a16="http://schemas.microsoft.com/office/drawing/2014/main" id="{4C930EFC-74BF-D37C-EF02-F99556296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987" y="1940854"/>
            <a:ext cx="9943637" cy="5585308"/>
          </a:xfrm>
          <a:prstGeom prst="rect">
            <a:avLst/>
          </a:prstGeom>
        </p:spPr>
      </p:pic>
      <p:pic>
        <p:nvPicPr>
          <p:cNvPr id="5" name="Picture 4" descr="A person standing in front of a screen&#10;&#10;AI-generated content may be incorrect.">
            <a:extLst>
              <a:ext uri="{FF2B5EF4-FFF2-40B4-BE49-F238E27FC236}">
                <a16:creationId xmlns:a16="http://schemas.microsoft.com/office/drawing/2014/main" id="{BDE92E2B-F8C3-1405-689D-D814F23CADA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6206" r="14075" b="4635"/>
          <a:stretch>
            <a:fillRect/>
          </a:stretch>
        </p:blipFill>
        <p:spPr>
          <a:xfrm>
            <a:off x="1823920" y="7843838"/>
            <a:ext cx="8544159" cy="5157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66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34796-B841-2F0E-F80A-957096DDA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holding a box with a person in front of him&#10;&#10;AI-generated content may be incorrect.">
            <a:extLst>
              <a:ext uri="{FF2B5EF4-FFF2-40B4-BE49-F238E27FC236}">
                <a16:creationId xmlns:a16="http://schemas.microsoft.com/office/drawing/2014/main" id="{FF19630D-385D-E15A-86A0-DFD0229963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551" b="13531"/>
          <a:stretch>
            <a:fillRect/>
          </a:stretch>
        </p:blipFill>
        <p:spPr>
          <a:xfrm>
            <a:off x="1814511" y="6135785"/>
            <a:ext cx="8204667" cy="4701284"/>
          </a:xfrm>
          <a:prstGeom prst="rect">
            <a:avLst/>
          </a:prstGeom>
        </p:spPr>
      </p:pic>
      <p:pic>
        <p:nvPicPr>
          <p:cNvPr id="7" name="Picture 6" descr="A white paper with blue text and blue text&#10;&#10;AI-generated content may be incorrect.">
            <a:extLst>
              <a:ext uri="{FF2B5EF4-FFF2-40B4-BE49-F238E27FC236}">
                <a16:creationId xmlns:a16="http://schemas.microsoft.com/office/drawing/2014/main" id="{E88FB052-E979-60BD-98B9-4B59B982B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099" y="409862"/>
            <a:ext cx="9986963" cy="561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464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7862E5-35C2-5758-E278-DCD16D5D6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D54E14-E476-9B9F-4717-C52FBA5FD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172" y="7947201"/>
            <a:ext cx="8121504" cy="33288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3A16380-2EE9-ED35-4610-C8A058C7E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2612" y="11636436"/>
            <a:ext cx="8121504" cy="364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901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577</TotalTime>
  <Words>0</Words>
  <Application>Microsoft Macintosh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Yi Zhan</dc:creator>
  <cp:lastModifiedBy>Yi Zhan</cp:lastModifiedBy>
  <cp:revision>3</cp:revision>
  <dcterms:created xsi:type="dcterms:W3CDTF">2026-01-06T10:48:30Z</dcterms:created>
  <dcterms:modified xsi:type="dcterms:W3CDTF">2026-01-06T20:26:20Z</dcterms:modified>
</cp:coreProperties>
</file>

<file path=docProps/thumbnail.jpeg>
</file>